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2" r:id="rId3"/>
    <p:sldId id="259" r:id="rId4"/>
    <p:sldId id="258" r:id="rId5"/>
    <p:sldId id="257" r:id="rId6"/>
    <p:sldId id="262" r:id="rId7"/>
    <p:sldId id="281" r:id="rId8"/>
    <p:sldId id="261" r:id="rId9"/>
    <p:sldId id="263" r:id="rId10"/>
    <p:sldId id="264" r:id="rId11"/>
    <p:sldId id="265" r:id="rId12"/>
    <p:sldId id="267" r:id="rId13"/>
    <p:sldId id="268" r:id="rId14"/>
    <p:sldId id="270" r:id="rId15"/>
    <p:sldId id="269" r:id="rId16"/>
    <p:sldId id="271" r:id="rId17"/>
    <p:sldId id="272" r:id="rId18"/>
    <p:sldId id="273" r:id="rId19"/>
    <p:sldId id="276" r:id="rId20"/>
    <p:sldId id="274" r:id="rId21"/>
    <p:sldId id="275" r:id="rId22"/>
    <p:sldId id="279" r:id="rId23"/>
    <p:sldId id="277" r:id="rId24"/>
    <p:sldId id="278" r:id="rId25"/>
    <p:sldId id="280" r:id="rId26"/>
    <p:sldId id="283" r:id="rId27"/>
    <p:sldId id="284" r:id="rId28"/>
    <p:sldId id="285" r:id="rId29"/>
    <p:sldId id="288" r:id="rId30"/>
    <p:sldId id="289" r:id="rId31"/>
    <p:sldId id="286" r:id="rId32"/>
    <p:sldId id="287" r:id="rId33"/>
    <p:sldId id="290" r:id="rId34"/>
    <p:sldId id="291" r:id="rId35"/>
    <p:sldId id="292" r:id="rId36"/>
    <p:sldId id="293" r:id="rId37"/>
    <p:sldId id="294" r:id="rId3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01"/>
    <p:restoredTop sz="94675"/>
  </p:normalViewPr>
  <p:slideViewPr>
    <p:cSldViewPr snapToGrid="0" snapToObjects="1">
      <p:cViewPr varScale="1">
        <p:scale>
          <a:sx n="69" d="100"/>
          <a:sy n="69" d="100"/>
        </p:scale>
        <p:origin x="216" y="1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4E9A93-EEC5-594F-A20B-E6366C60EB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366272D-965E-8945-BF05-777CA172B0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6211E3-7CD7-6E4C-BA69-9349C960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2C487-3EA4-EF41-9F65-0EB1CF1A5B27}" type="datetimeFigureOut">
              <a:rPr kumimoji="1" lang="ko-Kore-KR" altLang="en-US" smtClean="0"/>
              <a:t>2021. 7. 22.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56A7C1-849E-BC4A-9A18-EFD23A27C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5628D4-2F87-8341-84B2-2108B5447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76B38-A1EF-0F47-ABF1-63332085273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73321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9AB6B0-6B87-104A-94CE-86B9B3B1A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F67C1C-D5C8-3B42-BFD2-42B24C2411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CDF41A-E9CF-134D-8CAF-42779F28E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2C487-3EA4-EF41-9F65-0EB1CF1A5B27}" type="datetimeFigureOut">
              <a:rPr kumimoji="1" lang="ko-Kore-KR" altLang="en-US" smtClean="0"/>
              <a:t>2021. 7. 22.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8D8036-2830-BE4A-89D3-5CCE3CCD8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5842AE-293E-2744-BC79-D302EBF0A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76B38-A1EF-0F47-ABF1-63332085273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97772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098AFBE-18C2-4340-B48C-B7824A0A9D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109B128-0687-3F46-BD34-93D21E4B5C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CEBC35-ABBE-654E-B183-8AE7CAA1A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2C487-3EA4-EF41-9F65-0EB1CF1A5B27}" type="datetimeFigureOut">
              <a:rPr kumimoji="1" lang="ko-Kore-KR" altLang="en-US" smtClean="0"/>
              <a:t>2021. 7. 22.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CA89D0-0FEA-134F-ADD4-1F7729803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3F2B2B-2172-0C4B-A177-880CFE344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76B38-A1EF-0F47-ABF1-63332085273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9855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0ABD2-5954-D448-AA63-A1B183F63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D334F5-9E2B-CF43-A6A3-6FCB3723F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7EC250-0612-F841-9DF9-4A7CDD715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2C487-3EA4-EF41-9F65-0EB1CF1A5B27}" type="datetimeFigureOut">
              <a:rPr kumimoji="1" lang="ko-Kore-KR" altLang="en-US" smtClean="0"/>
              <a:t>2021. 7. 22.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BAC4C8-692F-564E-BAE3-8B6E2A967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6BD755-03F7-3045-A079-9CED098B4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76B38-A1EF-0F47-ABF1-63332085273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5079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1CA0E-A1F2-C641-B1A9-3228E8C73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FA24B6-9BAD-8347-8D45-D9438184E0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3750A9-BC76-ED44-82C8-6744C9353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2C487-3EA4-EF41-9F65-0EB1CF1A5B27}" type="datetimeFigureOut">
              <a:rPr kumimoji="1" lang="ko-Kore-KR" altLang="en-US" smtClean="0"/>
              <a:t>2021. 7. 22.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270EE0-F2E8-5046-8C5D-3826D1959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6D5C0B-FFE2-954E-8355-F308C6F8F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76B38-A1EF-0F47-ABF1-63332085273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99425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0F70A7-CCE6-A748-958B-1CE0B593D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EBC8B3-683D-B94A-8453-1D4DC2913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1A7B3E-D42E-9A45-8369-0B4490981B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7236E7-41E0-024D-923C-90434C479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2C487-3EA4-EF41-9F65-0EB1CF1A5B27}" type="datetimeFigureOut">
              <a:rPr kumimoji="1" lang="ko-Kore-KR" altLang="en-US" smtClean="0"/>
              <a:t>2021. 7. 22.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241FEF-F341-2449-8A95-0148E609F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68A94-4815-3B45-BD9F-9172C104E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76B38-A1EF-0F47-ABF1-63332085273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21025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A3922-25C8-0E42-B69E-CF1ED8D34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C0C88F-E618-B740-898B-93E6B5A38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102A1A-F832-4446-A31D-FEEB9F5D37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6C400AB-A68F-0644-8B4E-7C9D3F1E00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F1FA207-AEE7-1A49-A84C-19FEC7557D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E65331-EF90-2E41-82A8-E83798B2D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2C487-3EA4-EF41-9F65-0EB1CF1A5B27}" type="datetimeFigureOut">
              <a:rPr kumimoji="1" lang="ko-Kore-KR" altLang="en-US" smtClean="0"/>
              <a:t>2021. 7. 22.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2AC3840-6E57-4142-B60A-755BB0D14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2D0C7F5-E2FE-3D43-BC0A-980894F1B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76B38-A1EF-0F47-ABF1-63332085273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41734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932089-82C6-E142-AD91-3A0CDC214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6F9864-2A97-A94F-A327-6C3734DE2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2C487-3EA4-EF41-9F65-0EB1CF1A5B27}" type="datetimeFigureOut">
              <a:rPr kumimoji="1" lang="ko-Kore-KR" altLang="en-US" smtClean="0"/>
              <a:t>2021. 7. 22.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D41A50-D5A0-B947-BEE7-B7F6D5E36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7B53E2-76DF-4E44-9BD9-19DEAFB15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76B38-A1EF-0F47-ABF1-63332085273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02725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04FECBE-616E-2E4A-A9C3-88D418138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2C487-3EA4-EF41-9F65-0EB1CF1A5B27}" type="datetimeFigureOut">
              <a:rPr kumimoji="1" lang="ko-Kore-KR" altLang="en-US" smtClean="0"/>
              <a:t>2021. 7. 22.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3AE9C79-6A3F-1A4D-A126-8D0B0B0B2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72CE77-30C9-C64C-8ADC-A7FD6AA5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76B38-A1EF-0F47-ABF1-63332085273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70746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12B4D-C2EF-CA43-A332-32437FCF9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7AB2C9-E702-A845-BAF7-DA29C7E19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E7392D-41BD-874A-9FF9-24883484A6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906623-1C3F-234F-A62D-9FCA60032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2C487-3EA4-EF41-9F65-0EB1CF1A5B27}" type="datetimeFigureOut">
              <a:rPr kumimoji="1" lang="ko-Kore-KR" altLang="en-US" smtClean="0"/>
              <a:t>2021. 7. 22.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694A0E-07D4-DB4D-823B-F0AA6DB05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16D71B-57F7-5F48-B394-DF807D83C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76B38-A1EF-0F47-ABF1-63332085273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52800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7E4C3-4801-2645-8E75-1FE6BAEB8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0766E0-E10C-E041-A9D4-2E393010DF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5704A8-5A7E-E142-A199-EA52173748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7A075E-B71E-3E49-A360-F53539B1F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2C487-3EA4-EF41-9F65-0EB1CF1A5B27}" type="datetimeFigureOut">
              <a:rPr kumimoji="1" lang="ko-Kore-KR" altLang="en-US" smtClean="0"/>
              <a:t>2021. 7. 22.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6B82AF-562C-E845-A2C1-F5D2EC5D5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1D444D-23C3-E84D-915E-7D91E35BF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76B38-A1EF-0F47-ABF1-63332085273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69222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2C3244-6F6F-F942-8568-B212C3326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A0C96C-CA1B-F94F-BD74-92FFA9821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A9541B-2B79-E047-839B-5A449A128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C487-3EA4-EF41-9F65-0EB1CF1A5B27}" type="datetimeFigureOut">
              <a:rPr kumimoji="1" lang="ko-Kore-KR" altLang="en-US" smtClean="0"/>
              <a:t>2021. 7. 22.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185173-52E3-F54F-95B9-9455AA7A23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E8756B-2864-2248-A92A-8313B92FD2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76B38-A1EF-0F47-ABF1-63332085273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8096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A33653-2AE6-B24E-9FB1-22628D9F1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02069"/>
            <a:ext cx="10499834" cy="4734527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sz="66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효율적인 </a:t>
            </a:r>
            <a:br>
              <a:rPr kumimoji="1" lang="en-US" altLang="ko-KR" sz="66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</a:br>
            <a:r>
              <a:rPr kumimoji="1" lang="ko-KR" altLang="en-US" sz="4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관리를 위한</a:t>
            </a:r>
            <a:br>
              <a:rPr kumimoji="1" lang="en-US" altLang="ko-KR" sz="66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</a:br>
            <a:r>
              <a:rPr kumimoji="1" lang="en-US" altLang="ko-KR" sz="8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Git</a:t>
            </a:r>
            <a:br>
              <a:rPr kumimoji="1" lang="en-US" altLang="ko-KR" sz="66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</a:br>
            <a:r>
              <a:rPr kumimoji="1" lang="ko-KR" altLang="en-US" sz="66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사용법</a:t>
            </a:r>
            <a:endParaRPr kumimoji="1" lang="ko-Kore-KR" altLang="en-US" sz="66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27F4A9-B91D-DC4B-BFC4-E0D8FBD87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287" y="509533"/>
            <a:ext cx="59563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17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B351A-7ECB-B54E-815A-1526B23A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Git</a:t>
            </a:r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을 사용해보자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!</a:t>
            </a:r>
            <a:endParaRPr kumimoji="1" lang="ko-Kore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1A2526-3D3C-094E-ABCC-92D0A37BC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09653" cy="4351338"/>
          </a:xfrm>
        </p:spPr>
        <p:txBody>
          <a:bodyPr>
            <a:normAutofit/>
          </a:bodyPr>
          <a:lstStyle/>
          <a:p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git status</a:t>
            </a:r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를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치면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현재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git 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저장소의 상태를 볼 수 있다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방금 추가된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en-US" altLang="ko-KR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hello.txt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가 보인다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0" indent="0">
              <a:buNone/>
            </a:pPr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Untracked files 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밑에 빨간색으로 표시된 파일은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 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변경사항이 있는데도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add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되지 않은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file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이다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Add, commit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의 개념을 좀 잡아야 한다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812F356-7CB3-8046-9F4D-8A627DDE5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7300"/>
            <a:ext cx="68834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332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B351A-7ECB-B54E-815A-1526B23A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Git</a:t>
            </a:r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을 사용해보자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!</a:t>
            </a:r>
            <a:endParaRPr kumimoji="1" lang="ko-Kore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1A2526-3D3C-094E-ABCC-92D0A37BC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09653" cy="4351338"/>
          </a:xfrm>
        </p:spPr>
        <p:txBody>
          <a:bodyPr>
            <a:normAutofit/>
          </a:bodyPr>
          <a:lstStyle/>
          <a:p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Add, commit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의 개념</a:t>
            </a:r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05FDF3-EE17-6042-BBC6-58FEB7F21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381249"/>
            <a:ext cx="9966649" cy="411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94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B351A-7ECB-B54E-815A-1526B23A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Git</a:t>
            </a:r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을 사용해보자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!</a:t>
            </a:r>
            <a:endParaRPr kumimoji="1" lang="ko-Kore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1A2526-3D3C-094E-ABCC-92D0A37BC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97278" cy="4351338"/>
          </a:xfrm>
        </p:spPr>
        <p:txBody>
          <a:bodyPr>
            <a:normAutofit lnSpcReduction="10000"/>
          </a:bodyPr>
          <a:lstStyle/>
          <a:p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Add, commit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의 개념</a:t>
            </a:r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명령어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: git add &lt;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파일명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&gt;</a:t>
            </a:r>
          </a:p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최초로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Add</a:t>
            </a:r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를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하면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git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이 이 파일을 이제부터 계속 추적할 것이다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! 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라는 뜻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이제 이 파일의 변경사항을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git status</a:t>
            </a:r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를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치면 계속 볼 수 있게 됨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Changes to be committed 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밑에 초록색으로 표시된 파일은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add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된 파일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 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붉은색으로 표시된 파일은 변경사항이 있어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commit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되기 위해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add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가 필요한 파일</a:t>
            </a:r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8FA100C-1867-D940-B2BF-A83719DB4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01810"/>
            <a:ext cx="59563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39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B351A-7ECB-B54E-815A-1526B23A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Git</a:t>
            </a:r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을 사용해보자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!</a:t>
            </a:r>
            <a:endParaRPr kumimoji="1" lang="ko-Kore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1A2526-3D3C-094E-ABCC-92D0A37BC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일단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commit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을 해 봅시다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명령어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: git commit --m &lt;</a:t>
            </a:r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커밋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메시지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&gt;</a:t>
            </a: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“master” branch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의 모든 파일이 최신 버전이라는 뜻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!</a:t>
            </a:r>
          </a:p>
          <a:p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commit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은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add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된 파일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(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초록색으로 표시된 파일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) 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전부를 저장소의 현재 버전으로 만드는 명령어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!</a:t>
            </a:r>
          </a:p>
          <a:p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commit message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는 최대한 간단하게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 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97C302-AFFC-534B-8776-2E50DABCA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12701"/>
            <a:ext cx="69215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7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B351A-7ECB-B54E-815A-1526B23A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Git</a:t>
            </a:r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을 사용해보자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!</a:t>
            </a:r>
            <a:endParaRPr kumimoji="1" lang="ko-Kore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1A2526-3D3C-094E-ABCC-92D0A37BC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Commit message</a:t>
            </a:r>
            <a:r>
              <a:rPr kumimoji="1" lang="ko-Kore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란</a:t>
            </a:r>
            <a:r>
              <a:rPr kumimoji="1" lang="en-US" altLang="ko-Kore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?</a:t>
            </a:r>
          </a:p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파일의 변경사항을 커밋할 때 변경사항을 간단하게 알려주는 메시지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ex) 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파일 최초 등록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: “initial commit”</a:t>
            </a:r>
          </a:p>
          <a:p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ex) 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파일 중 </a:t>
            </a:r>
            <a:r>
              <a:rPr kumimoji="1" lang="en-US" altLang="ko-KR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abcd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함수 수정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: “fix </a:t>
            </a:r>
            <a:r>
              <a:rPr kumimoji="1" lang="en-US" altLang="ko-KR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abcd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function”</a:t>
            </a:r>
          </a:p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되도록 한 번의 변경사항 당 한 번의 </a:t>
            </a:r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커밋을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하는 것이 좋다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 (</a:t>
            </a:r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커밋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메시지는 짧을수록 좋다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)</a:t>
            </a:r>
          </a:p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모범사례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) 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가운데 짧은 문장이 </a:t>
            </a:r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커밋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메시지이다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3D0E8847-0F61-2247-BE28-FFC7A78C6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19037"/>
            <a:ext cx="85471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40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B351A-7ECB-B54E-815A-1526B23A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Git</a:t>
            </a:r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을 사용해보자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!</a:t>
            </a:r>
            <a:endParaRPr kumimoji="1" lang="ko-Kore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1A2526-3D3C-094E-ABCC-92D0A37BC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파일의 변경사항이 있을 때</a:t>
            </a:r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kumimoji="1" lang="en-US" altLang="ko-KR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hello.txt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에 한 줄을 </a:t>
            </a:r>
            <a:r>
              <a:rPr kumimoji="1" lang="ko-Kore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추가하고 저장</a:t>
            </a:r>
            <a:endParaRPr kumimoji="1" lang="en-US" altLang="ko-Kore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ore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ore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ore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ore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ore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ore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kumimoji="1" lang="en-US" altLang="ko-Kore-KR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hello.txt</a:t>
            </a:r>
            <a:r>
              <a:rPr kumimoji="1" lang="ko-Kore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는 추적되는 파일이기 때문에 </a:t>
            </a:r>
            <a:r>
              <a:rPr kumimoji="1" lang="en-US" altLang="ko-Kore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modified: </a:t>
            </a:r>
            <a:r>
              <a:rPr kumimoji="1" lang="ko-Kore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이렇게 빨간색으로 나타난다</a:t>
            </a:r>
            <a:r>
              <a:rPr kumimoji="1" lang="en-US" altLang="ko-Kore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r>
              <a:rPr kumimoji="1" lang="ko-Kore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이것을 </a:t>
            </a:r>
            <a:r>
              <a:rPr kumimoji="1" lang="en-US" altLang="ko-Kore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commit</a:t>
            </a:r>
            <a:r>
              <a:rPr kumimoji="1" lang="ko-Kore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하기 위해서 </a:t>
            </a:r>
            <a:r>
              <a:rPr kumimoji="1" lang="en-US" altLang="ko-Kore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add</a:t>
            </a:r>
            <a:r>
              <a:rPr kumimoji="1" lang="ko-Kore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를 또 해줘야만 함</a:t>
            </a:r>
            <a:r>
              <a:rPr kumimoji="1" lang="en-US" altLang="ko-Kore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00A58E9-08E1-D945-8E60-D0A75FB53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072" y="2187510"/>
            <a:ext cx="2311400" cy="35560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95DAD2A-D1AA-0349-9C94-E539654A4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072" y="2934494"/>
            <a:ext cx="66675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485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B351A-7ECB-B54E-815A-1526B23A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Git</a:t>
            </a:r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을 사용해보자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!</a:t>
            </a:r>
            <a:endParaRPr kumimoji="1" lang="ko-Kore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DC1722C-FD0E-7D48-9A20-9610C2233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90769"/>
            <a:ext cx="6879231" cy="1980000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4DE62A6-A94E-924A-A39C-A6444DD62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add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와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commit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을 동시에 함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r>
              <a:rPr kumimoji="1" lang="ko-Kore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간단한 </a:t>
            </a:r>
            <a:r>
              <a:rPr kumimoji="1" lang="en-US" altLang="ko-Kore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commit </a:t>
            </a:r>
            <a:r>
              <a:rPr kumimoji="1" lang="ko-Kore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메시지 추가</a:t>
            </a:r>
            <a:r>
              <a:rPr kumimoji="1" lang="en-US" altLang="ko-Kore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endParaRPr kumimoji="1" lang="en-US" altLang="ko-Kore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ore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ore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ore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ore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 file changed, 1 insertion</a:t>
            </a:r>
          </a:p>
          <a:p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  <a:sym typeface="Wingdings" pitchFamily="2" charset="2"/>
              </a:rPr>
              <a:t> 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  <a:sym typeface="Wingdings" pitchFamily="2" charset="2"/>
              </a:rPr>
              <a:t>하나의 파일이 바뀌었고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  <a:sym typeface="Wingdings" pitchFamily="2" charset="2"/>
              </a:rPr>
              <a:t>(</a:t>
            </a:r>
            <a:r>
              <a:rPr kumimoji="1" lang="en-US" altLang="ko-KR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  <a:sym typeface="Wingdings" pitchFamily="2" charset="2"/>
              </a:rPr>
              <a:t>hello.txt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  <a:sym typeface="Wingdings" pitchFamily="2" charset="2"/>
              </a:rPr>
              <a:t>) 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  <a:sym typeface="Wingdings" pitchFamily="2" charset="2"/>
              </a:rPr>
              <a:t>한 줄의 라인이 추가되었다는 뜻</a:t>
            </a:r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9915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B351A-7ECB-B54E-815A-1526B23A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Git</a:t>
            </a:r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을 사용해보자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!</a:t>
            </a:r>
            <a:endParaRPr kumimoji="1" lang="ko-Kore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4DE62A6-A94E-924A-A39C-A6444DD62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다수의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file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을 최초로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git repo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에 등록하고 싶을 때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하나하나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add 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하기엔 귀찮고 시간이 오래 걸릴 때</a:t>
            </a:r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42A923-B914-A947-895B-8DAD0143E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47900"/>
            <a:ext cx="8851900" cy="23622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E968196-76C6-1F4F-8972-6F6235232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054600"/>
            <a:ext cx="4872135" cy="177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455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B351A-7ECB-B54E-815A-1526B23A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Git</a:t>
            </a:r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을 사용해보자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!</a:t>
            </a:r>
            <a:endParaRPr kumimoji="1" lang="ko-Kore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4DE62A6-A94E-924A-A39C-A6444DD62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다수의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file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을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***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최초로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***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git repo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에 등록하고 싶을 때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*은 모든 파일이라는 뜻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 .txt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확장자의 모든 파일을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commit </a:t>
            </a:r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대기열로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등록하였다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최초로 </a:t>
            </a:r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커밋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시에는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”initial commit” </a:t>
            </a:r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커밋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메시지를 사용한다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커밋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시 초록색으로 표시된 파일들이 한 번에 현재 버전으로 등록된다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36D6043-231E-464B-BB11-E96D11DAB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83752"/>
            <a:ext cx="64262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126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B351A-7ECB-B54E-815A-1526B23A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Git</a:t>
            </a:r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을 사용해보자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!</a:t>
            </a:r>
            <a:endParaRPr kumimoji="1" lang="ko-Kore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4DE62A6-A94E-924A-A39C-A6444DD62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다수의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file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을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***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최초로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***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git repo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에 등록하고 싶을 때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8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개의 파일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 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총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16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개의 라인이 한번에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initial commit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이라는 </a:t>
            </a:r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커밋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메시지를 달고 </a:t>
            </a:r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커밋되었다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3C7B578-CB3C-724A-95E3-DFB56A654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58008"/>
            <a:ext cx="68326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724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A33653-2AE6-B24E-9FB1-22628D9F1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61736"/>
            <a:ext cx="10499834" cy="4734527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ore-KR" sz="4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Contents</a:t>
            </a:r>
            <a:br>
              <a:rPr kumimoji="1" lang="en-US" altLang="ko-Kore-KR" sz="4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</a:br>
            <a:r>
              <a:rPr kumimoji="1" lang="en-US" altLang="ko-Kore-KR" sz="4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1</a:t>
            </a:r>
            <a:r>
              <a:rPr kumimoji="1" lang="en-US" altLang="ko-KR" sz="4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</a:t>
            </a:r>
            <a:r>
              <a:rPr kumimoji="1" lang="ko-KR" altLang="en-US" sz="4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관리의 필요성</a:t>
            </a:r>
            <a:br>
              <a:rPr kumimoji="1" lang="en-US" altLang="ko-KR" sz="4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</a:br>
            <a:r>
              <a:rPr kumimoji="1" lang="en-US" altLang="ko-KR" sz="4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2.Git</a:t>
            </a:r>
            <a:r>
              <a:rPr kumimoji="1" lang="ko-KR" altLang="en-US" sz="4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이 무엇인가</a:t>
            </a:r>
            <a:r>
              <a:rPr kumimoji="1" lang="en-US" altLang="ko-KR" sz="4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?</a:t>
            </a:r>
            <a:br>
              <a:rPr kumimoji="1" lang="en-US" altLang="ko-KR" sz="4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</a:br>
            <a:r>
              <a:rPr kumimoji="1" lang="en-US" altLang="ko-KR" sz="4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3.Git </a:t>
            </a:r>
            <a:r>
              <a:rPr kumimoji="1" lang="ko-KR" altLang="en-US" sz="4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사용법</a:t>
            </a:r>
            <a:br>
              <a:rPr kumimoji="1" lang="en-US" altLang="ko-KR" sz="4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</a:br>
            <a:r>
              <a:rPr kumimoji="1" lang="en-US" altLang="ko-KR" sz="4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4.Github </a:t>
            </a:r>
            <a:r>
              <a:rPr kumimoji="1" lang="ko-KR" altLang="en-US" sz="4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사용법</a:t>
            </a:r>
            <a:endParaRPr kumimoji="1" lang="ko-Kore-KR" altLang="en-US" sz="4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27F4A9-B91D-DC4B-BFC4-E0D8FBD87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287" y="509533"/>
            <a:ext cx="59563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47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B351A-7ECB-B54E-815A-1526B23A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Git</a:t>
            </a:r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을 사용해보자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!</a:t>
            </a:r>
            <a:endParaRPr kumimoji="1" lang="ko-Kore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4DE62A6-A94E-924A-A39C-A6444DD62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그러나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initial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commit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이 아닐 경우 추천하지 않는다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수정사항이 있을 시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add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와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commit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을 한 번에 하면 문제가 생길 경우가 많다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파일을 </a:t>
            </a:r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등록하는것보다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en-US" altLang="ko-KR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unstage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하는 것이 더 귀찮기 때문이다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또한 </a:t>
            </a:r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커밋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메시지가 모든 파일에 동일하게 적용된다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따라서 최초 </a:t>
            </a:r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커밋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이후 파일을 하나하나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add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하고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commit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하는 것이 좋다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902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B351A-7ECB-B54E-815A-1526B23A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Git</a:t>
            </a:r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을 사용해보자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!</a:t>
            </a:r>
            <a:endParaRPr kumimoji="1" lang="ko-Kore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4DE62A6-A94E-924A-A39C-A6444DD62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git log</a:t>
            </a:r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를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치면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commit history</a:t>
            </a:r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를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볼 수 있다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commit 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뒤에 있는 것은 </a:t>
            </a:r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커밋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체크섬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 author, commit date,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commit message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가 나타난다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 HEAD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는 현재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commit head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가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master branch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와 동일하다는 것을 가리킴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216BA35-D7C3-9943-B243-76CB72C80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2630"/>
            <a:ext cx="62357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22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B351A-7ECB-B54E-815A-1526B23A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Git</a:t>
            </a:r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을 사용해보자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!</a:t>
            </a:r>
            <a:endParaRPr kumimoji="1" lang="ko-Kore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E8A784-F863-1340-9ABC-3944CBBD0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686" y="1690687"/>
            <a:ext cx="9040326" cy="497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66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B351A-7ECB-B54E-815A-1526B23A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Git</a:t>
            </a:r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을 사용해보자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!</a:t>
            </a:r>
            <a:endParaRPr kumimoji="1" lang="ko-Kore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4DE62A6-A94E-924A-A39C-A6444DD62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git log</a:t>
            </a:r>
            <a:r>
              <a:rPr kumimoji="1" lang="ko-Kore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를 통해 버전 관리가 가능하다</a:t>
            </a:r>
            <a:r>
              <a:rPr kumimoji="1" lang="en-US" altLang="ko-Kore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!</a:t>
            </a:r>
          </a:p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만약 최초로 등록한 한 줄짜리 </a:t>
            </a:r>
            <a:r>
              <a:rPr kumimoji="1" lang="en-US" altLang="ko-KR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hello.txt</a:t>
            </a:r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를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복구하고 싶을 때</a:t>
            </a:r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커밋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체크섬을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복사해서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reset 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명령어에 넣어 준다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 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DFA1B4D-B29A-B848-90FF-08F96D93A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37588"/>
            <a:ext cx="6402355" cy="381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91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B351A-7ECB-B54E-815A-1526B23A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Git</a:t>
            </a:r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을 사용해보자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!</a:t>
            </a:r>
            <a:endParaRPr kumimoji="1" lang="ko-Kore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4DE62A6-A94E-924A-A39C-A6444DD62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git reset &lt;commit checksum&gt;</a:t>
            </a:r>
          </a:p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이러면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head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가 첫 번째 </a:t>
            </a:r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커밋으로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돌아간다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!</a:t>
            </a: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하지만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working directory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의 파일은 그대로이다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working directory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의 파일까지 되돌리려면 </a:t>
            </a:r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git reset --hard 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&lt;commit checksum&gt;</a:t>
            </a:r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으로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wd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의 파일까지 되돌릴 수 있다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하지만 별로 추천하지 않는다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6288E56-6B37-2D4D-BBDC-B40D33C53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70200"/>
            <a:ext cx="62611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22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B351A-7ECB-B54E-815A-1526B23A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Github</a:t>
            </a:r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을 사용해보자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!</a:t>
            </a:r>
            <a:endParaRPr kumimoji="1" lang="ko-Kore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4DE62A6-A94E-924A-A39C-A6444DD62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우리까지 다룬 것은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local git repository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였다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그러면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local git repo</a:t>
            </a:r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를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다른 사람과 공유해보자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이때 </a:t>
            </a:r>
            <a:r>
              <a:rPr kumimoji="1" lang="en-US" altLang="ko-KR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github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을 사용한다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 GUI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기반으로 편하게 커밋하고 작업할 수 있다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r>
              <a:rPr kumimoji="1" lang="en-US" altLang="ko-KR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github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에 등록되어 있고 인터넷으로 접근할 수 있는 저장소를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remote repo</a:t>
            </a:r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라고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한다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local repo</a:t>
            </a:r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를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통해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remote repo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에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commit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을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push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하고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pull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할 수 있다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이것이 </a:t>
            </a:r>
            <a:r>
              <a:rPr kumimoji="1" lang="en-US" altLang="ko-KR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github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기반 개발 협업의 핵심이다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3507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B351A-7ECB-B54E-815A-1526B23A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Github</a:t>
            </a:r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을 사용해보자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!</a:t>
            </a:r>
            <a:endParaRPr kumimoji="1" lang="ko-Kore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4DE62A6-A94E-924A-A39C-A6444DD62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kumimoji="1" lang="en-US" altLang="ko-KR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cmd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혹은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terminal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에서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git 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저장소로 경로를 설정한 뒤</a:t>
            </a:r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git remote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명령어를 치면 현재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local repo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가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어떤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remote repo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와 연결되었는지 나온다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물론 연결을 아무것도 안했으면 안 나온다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아까 만든 </a:t>
            </a:r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깃헙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remote repo</a:t>
            </a:r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를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local repo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에 연결하자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!</a:t>
            </a:r>
          </a:p>
          <a:p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git </a:t>
            </a:r>
            <a:r>
              <a:rPr kumimoji="1" lang="en-US" altLang="ko-KR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remode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add origin &lt;git </a:t>
            </a:r>
            <a:r>
              <a:rPr kumimoji="1" lang="en-US" altLang="ko-KR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Url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&gt;</a:t>
            </a: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996F46-94CB-9445-8DCC-57B948BEC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986211"/>
            <a:ext cx="7150100" cy="711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7FF3CE3-1E47-9544-85F1-F7EBE168D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958555"/>
            <a:ext cx="62484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10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B351A-7ECB-B54E-815A-1526B23A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Github</a:t>
            </a:r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을 사용해보자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!</a:t>
            </a:r>
            <a:endParaRPr kumimoji="1" lang="ko-Kore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4DE62A6-A94E-924A-A39C-A6444DD62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그렇다면 내 </a:t>
            </a:r>
            <a:r>
              <a:rPr kumimoji="1" lang="en-US" altLang="ko-KR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github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의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remote repo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와 로컬 폴더의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remote repo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가 연결된 것이다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!</a:t>
            </a:r>
          </a:p>
          <a:p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git log</a:t>
            </a:r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를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다시 봐 보자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HEAD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가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master branch(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기본 </a:t>
            </a:r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브랜치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)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에 가 있다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브랜치는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공동 작업을 </a:t>
            </a:r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할때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유용하게 사용한다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395AF23-0BC8-B043-932F-F267E3823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21298"/>
            <a:ext cx="61976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B351A-7ECB-B54E-815A-1526B23A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Github</a:t>
            </a:r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을 사용해보자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!</a:t>
            </a:r>
            <a:endParaRPr kumimoji="1" lang="ko-Kore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4DE62A6-A94E-924A-A39C-A6444DD62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remote 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저장소의 이름이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origin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이므로</a:t>
            </a:r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git push -u origin master</a:t>
            </a:r>
          </a:p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명령어로 로컬 저장소의 모든 </a:t>
            </a:r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커밋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사항을 </a:t>
            </a:r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리모트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저장소로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push 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할 수 있다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!</a:t>
            </a: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커밋된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사항은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remote repo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에 </a:t>
            </a:r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저장되었으므로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en-US" altLang="ko-KR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github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웹에서도 확인해 볼 수 있다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1B759F-BE31-7F4C-8DD4-C74DD784A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2674"/>
            <a:ext cx="65151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617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B351A-7ECB-B54E-815A-1526B23A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Github</a:t>
            </a:r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을 사용해보자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!</a:t>
            </a:r>
            <a:endParaRPr kumimoji="1" lang="ko-Kore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895E123-CD23-7749-B159-31BAACD69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커널에서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git branch &lt;</a:t>
            </a:r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브랜치명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&gt; 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하면</a:t>
            </a:r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해당 로컬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repo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에서 </a:t>
            </a:r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브랜치를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새로 생성할 수 있다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git checkout &lt;</a:t>
            </a:r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브랜치명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&gt;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을 사용하면</a:t>
            </a:r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해당 </a:t>
            </a:r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브랜치로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이동할 수 있다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브랜치는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시험삼아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코드를 작성할 때나 협업할 때 유용하게 사용한다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협업 시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default branch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에 코드를 바로 업로드하는 것보다 자신의 </a:t>
            </a:r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브랜치에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업로드해서 팀원의 검증을 받고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default branch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로 옮기는 것을 추천한다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A83F3DF-CB23-CF41-8270-70E7EF446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92400"/>
            <a:ext cx="5549900" cy="736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E779678-9B72-224C-83C6-E3CA7CBCA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44961"/>
            <a:ext cx="56896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242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B351A-7ECB-B54E-815A-1526B23A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1. </a:t>
            </a:r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관리의 필요성</a:t>
            </a:r>
            <a:endParaRPr kumimoji="1" lang="ko-Kore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1A2526-3D3C-094E-ABCC-92D0A37BC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42894" cy="4351338"/>
          </a:xfrm>
        </p:spPr>
        <p:txBody>
          <a:bodyPr>
            <a:normAutofit/>
          </a:bodyPr>
          <a:lstStyle/>
          <a:p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파이썬을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사용하는 프로젝트를 진행할 때 여러 문제와 마주칠 수 있다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endParaRPr kumimoji="1" lang="en-US" altLang="ko-Kore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이전에 실행되던 코드가 갑자기 실행이 안 된다면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?</a:t>
            </a:r>
            <a:endParaRPr kumimoji="1" lang="en-US" altLang="ko-Kore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모종의 이유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(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코드 복구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)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로 예전 코드를 가져와야 하는데 사본 저장이 되어 있지 않다면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?</a:t>
            </a:r>
          </a:p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팀원들과 협업을 하는데 </a:t>
            </a:r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카톡방으로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파이썬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파일을 공유하며 프로젝트를 진행할 것인가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?</a:t>
            </a: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ore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ko-Kore-KR" altLang="en-US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66414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B351A-7ECB-B54E-815A-1526B23A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Github</a:t>
            </a:r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을 사용해보자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!</a:t>
            </a:r>
            <a:endParaRPr kumimoji="1" lang="ko-Kore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895E123-CD23-7749-B159-31BAACD69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git push --set-upstream origin main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을 하면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remote repo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의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main branch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에 현재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HEAD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가 위치한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local branch(main)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의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Commit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사항을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push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한다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0" indent="0">
              <a:buNone/>
            </a:pPr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git log</a:t>
            </a:r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를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확인해보면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head-&gt;main, master, origin/master, origin/main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을 볼 수 있다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FCA488E-0357-EA43-976F-933D74A6E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267" y="2429587"/>
            <a:ext cx="6781800" cy="162560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8D01710-B2FA-1946-A4F8-5130FFFE7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70400"/>
            <a:ext cx="72517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675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B351A-7ECB-B54E-815A-1526B23A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Github</a:t>
            </a:r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을 사용해보자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!</a:t>
            </a:r>
            <a:endParaRPr kumimoji="1" lang="ko-Kore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4DE62A6-A94E-924A-A39C-A6444DD62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반대로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remote repo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에서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local repo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로 </a:t>
            </a:r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커밋된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사항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(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주로 다른 사람이 커밋한 파일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)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을 가져오려면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git pull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을 사용하면 된다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이렇게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README.MD 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파일을 만들고</a:t>
            </a:r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커널에서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git pull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을 하면</a:t>
            </a:r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자동으로 연결된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remote repo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의 </a:t>
            </a:r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커밋된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사항을 가져온다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 (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위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)</a:t>
            </a: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715A09-B986-DD4F-9EA9-E6B3C636E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16640"/>
            <a:ext cx="3733800" cy="1640528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BDB1E2B-4565-8740-8C6C-C6B813D5D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650" y="2516640"/>
            <a:ext cx="5854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89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B351A-7ECB-B54E-815A-1526B23A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Github</a:t>
            </a:r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을 사용해보자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!</a:t>
            </a:r>
            <a:endParaRPr kumimoji="1" lang="ko-Kore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4DE62A6-A94E-924A-A39C-A6444DD62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git pull</a:t>
            </a:r>
            <a:r>
              <a:rPr kumimoji="1" lang="ko-Kore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시 주의사항</a:t>
            </a:r>
            <a:r>
              <a:rPr kumimoji="1" lang="en-US" altLang="ko-Kore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!</a:t>
            </a:r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0" indent="0">
              <a:buNone/>
            </a:pPr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git pull 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시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local repo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의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HEAD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가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remote repo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의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commit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사항에 없다면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바로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pull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을 하지 못한다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 </a:t>
            </a:r>
          </a:p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이때는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pull 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말고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fetch</a:t>
            </a:r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를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활용하여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remote commit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을 받아온 후 확인한 뒤</a:t>
            </a:r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local repo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에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merge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로 병합하도록 하자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71659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B351A-7ECB-B54E-815A-1526B23A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Github</a:t>
            </a:r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을 사용해보자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!</a:t>
            </a:r>
            <a:endParaRPr kumimoji="1" lang="ko-Kore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4DE62A6-A94E-924A-A39C-A6444DD62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남의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repo</a:t>
            </a:r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를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가져오는 방법</a:t>
            </a:r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그래도 물론 저작권은 남한테 있습니다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…</a:t>
            </a: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kumimoji="1" lang="en-US" altLang="ko-KR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github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에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public</a:t>
            </a:r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으로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공개되어 있는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repo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들은 언제든지 내가 가져와서 조작할 수 있다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!</a:t>
            </a:r>
          </a:p>
          <a:p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git clone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을 사용해서 가져옵시다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git clone &lt;git URL&gt;</a:t>
            </a: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C083006-A1E0-2246-90BF-A42E63639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750318"/>
            <a:ext cx="71374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766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B351A-7ECB-B54E-815A-1526B23A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Github</a:t>
            </a:r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을 사용해보자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!</a:t>
            </a:r>
            <a:endParaRPr kumimoji="1" lang="ko-Kore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4DE62A6-A94E-924A-A39C-A6444DD62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남의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repo</a:t>
            </a:r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를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가져오는 방법</a:t>
            </a:r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하지만 바로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clone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을 하는 방법은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remote repo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에 바로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push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해서 버전 관리를 할 수 없다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(public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오픈소스이긴 하지만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contributor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가 아니기 때문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)</a:t>
            </a: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파일만 </a:t>
            </a:r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받아오는건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상관없다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이런 경우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fork</a:t>
            </a:r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를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적극적으로 이용한다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B4725E-BEB0-6C42-932B-C3A3B7CF7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4914900"/>
            <a:ext cx="11912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0556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B351A-7ECB-B54E-815A-1526B23A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Github</a:t>
            </a:r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을 사용해보자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!</a:t>
            </a:r>
            <a:endParaRPr kumimoji="1" lang="ko-Kore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4DE62A6-A94E-924A-A39C-A6444DD62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Fork</a:t>
            </a:r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를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사용하면 내 계정에 남의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remote repo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와 똑같은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remote repo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가 생성된다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!</a:t>
            </a: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우리는 이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remote repo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에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local repo</a:t>
            </a:r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를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연결해 </a:t>
            </a:r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커밋을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할 수 있다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여기서 </a:t>
            </a:r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커밋사항을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pull request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로 원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repo 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소유자에게 전달하는 방식이 있는데</a:t>
            </a:r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원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repo 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소유자는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PR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을 받아 코드 변경내역을 확인하고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merge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할지 말지 결정한다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이때 원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repo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소유자가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merge</a:t>
            </a:r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를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결정하면 당신은 그 원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repo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의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contributor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가 된다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저명한 오픈소스 프로젝트의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Contributor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가 되면 그것을 포트폴리오로 활용할 수 있다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79173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B351A-7ECB-B54E-815A-1526B23A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Github</a:t>
            </a:r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을 사용해보자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!</a:t>
            </a:r>
            <a:endParaRPr kumimoji="1" lang="ko-Kore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4DE62A6-A94E-924A-A39C-A6444DD62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kumimoji="1" lang="ko-Kore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추가적으로 </a:t>
            </a:r>
            <a:r>
              <a:rPr kumimoji="1" lang="en-US" altLang="ko-Kore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contribute</a:t>
            </a:r>
            <a:r>
              <a:rPr kumimoji="1" lang="ko-Kore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을 할 때마다 </a:t>
            </a:r>
            <a:r>
              <a:rPr kumimoji="1" lang="en-US" altLang="ko-Kore-KR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g</a:t>
            </a:r>
            <a:r>
              <a:rPr kumimoji="1" lang="en-US" altLang="ko-KR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ithub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계정에 기록이 남는다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이것을 관련 직종에 취직할 때 포트폴리오로 제출할 수 있다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물론 양과 꾸준함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 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그리고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contribution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의 질 모두 중요하다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</p:txBody>
      </p:sp>
      <p:pic>
        <p:nvPicPr>
          <p:cNvPr id="4" name="그림 3" descr="텍스트, 시계, 검은색이(가) 표시된 사진&#10;&#10;자동 생성된 설명">
            <a:extLst>
              <a:ext uri="{FF2B5EF4-FFF2-40B4-BE49-F238E27FC236}">
                <a16:creationId xmlns:a16="http://schemas.microsoft.com/office/drawing/2014/main" id="{7160C35B-42E4-B54D-A3FF-8049C9E09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10363"/>
            <a:ext cx="90932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7018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B351A-7ECB-B54E-815A-1526B23AF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041" y="2766218"/>
            <a:ext cx="10515600" cy="1325563"/>
          </a:xfrm>
        </p:spPr>
        <p:txBody>
          <a:bodyPr/>
          <a:lstStyle/>
          <a:p>
            <a:r>
              <a:rPr kumimoji="1" lang="ko-Kore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끝</a:t>
            </a:r>
            <a:r>
              <a:rPr kumimoji="1" lang="en-US" altLang="ko-Kore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!</a:t>
            </a:r>
            <a:endParaRPr kumimoji="1" lang="ko-Kore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5557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B351A-7ECB-B54E-815A-1526B23A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2. Git</a:t>
            </a:r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이 무엇인가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?</a:t>
            </a:r>
            <a:endParaRPr kumimoji="1" lang="ko-Kore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1A2526-3D3C-094E-ABCC-92D0A37BC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32283" cy="4351338"/>
          </a:xfrm>
        </p:spPr>
        <p:txBody>
          <a:bodyPr>
            <a:normAutofit/>
          </a:bodyPr>
          <a:lstStyle/>
          <a:p>
            <a:r>
              <a:rPr kumimoji="1" lang="en-US" altLang="ko-Kore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Git: </a:t>
            </a:r>
            <a:r>
              <a:rPr kumimoji="1" lang="ko-Kore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컴퓨터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파일의 변경사항을 추적하고 여러 명의 사용자들 간에 해당 파일들의 작업을 조율하기 위한 분산 버전 관리 시스템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(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위키백과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)</a:t>
            </a:r>
          </a:p>
          <a:p>
            <a:endParaRPr kumimoji="1" lang="en-US" altLang="ko-Kore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kumimoji="1" lang="en-US" altLang="ko-Kore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Linux 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커널의 개발자 </a:t>
            </a:r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리누스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토르발스가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개발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  <a:endParaRPr kumimoji="1" lang="ko-Kore-KR" altLang="en-US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pic>
        <p:nvPicPr>
          <p:cNvPr id="5" name="그림 4" descr="사람, 벽, 남자, 실내이(가) 표시된 사진&#10;&#10;자동 생성된 설명">
            <a:extLst>
              <a:ext uri="{FF2B5EF4-FFF2-40B4-BE49-F238E27FC236}">
                <a16:creationId xmlns:a16="http://schemas.microsoft.com/office/drawing/2014/main" id="{05065EAB-EF04-0F45-BBDE-92046CE0E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493" y="3332708"/>
            <a:ext cx="2042997" cy="2844255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3436EBC-2244-704F-9E54-63C0D0695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670" y="2115567"/>
            <a:ext cx="4624492" cy="24342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E41F0D-8C92-2D4A-A0F8-0073DB0EDCE7}"/>
              </a:ext>
            </a:extLst>
          </p:cNvPr>
          <p:cNvSpPr txBox="1"/>
          <p:nvPr/>
        </p:nvSpPr>
        <p:spPr>
          <a:xfrm>
            <a:off x="4280072" y="6311900"/>
            <a:ext cx="2731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리누스</a:t>
            </a:r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ko-KR" altLang="en-US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토르발스</a:t>
            </a:r>
            <a:r>
              <a:rPr kumimoji="1"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(1969~)</a:t>
            </a:r>
            <a:endParaRPr kumimoji="1" lang="ko-Kore-KR" altLang="en-US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A804B0-CF39-2249-B52A-F0B576B534C7}"/>
              </a:ext>
            </a:extLst>
          </p:cNvPr>
          <p:cNvSpPr txBox="1"/>
          <p:nvPr/>
        </p:nvSpPr>
        <p:spPr>
          <a:xfrm>
            <a:off x="8011413" y="4754835"/>
            <a:ext cx="250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커널에서 </a:t>
            </a:r>
            <a:r>
              <a:rPr kumimoji="1"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git </a:t>
            </a:r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실행 화면</a:t>
            </a:r>
            <a:endParaRPr kumimoji="1" lang="ko-Kore-KR" altLang="en-US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6443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B351A-7ECB-B54E-815A-1526B23A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2. </a:t>
            </a:r>
            <a:r>
              <a:rPr kumimoji="1" lang="en-US" altLang="ko-Kore-KR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Github</a:t>
            </a:r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은 무엇인가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?</a:t>
            </a:r>
            <a:endParaRPr kumimoji="1" lang="ko-Kore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1A2526-3D3C-094E-ABCC-92D0A37BC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32283" cy="4351338"/>
          </a:xfrm>
        </p:spPr>
        <p:txBody>
          <a:bodyPr>
            <a:normAutofit/>
          </a:bodyPr>
          <a:lstStyle/>
          <a:p>
            <a:r>
              <a:rPr kumimoji="1" lang="en-US" altLang="ko-Kore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Git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저장소 호스팅을 지원하는 웹 서비스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가장 인기있는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git 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저장소 호스팅 서비스이다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간단히 말해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git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을 사용해 파일들을 업로드하고 다른 개발자들과 공유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협업할수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있는 </a:t>
            </a:r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클라우드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!</a:t>
            </a:r>
          </a:p>
          <a:p>
            <a:endParaRPr kumimoji="1" lang="en-US" altLang="ko-Kore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여러분들이 사용하는 대부분의 </a:t>
            </a:r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파이썬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패키지가 오픈소스로 공개되어 있고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모두가 이 프로젝트에 참여할 수 있음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  <a:endParaRPr kumimoji="1" lang="en-US" altLang="ko-Kore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ko-Kore-KR" altLang="en-US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43AD8C-2F18-3F42-8545-69050173B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913" y="2254250"/>
            <a:ext cx="59563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01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B351A-7ECB-B54E-815A-1526B23A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2. </a:t>
            </a:r>
            <a:r>
              <a:rPr kumimoji="1" lang="en-US" altLang="ko-Kore-KR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Github</a:t>
            </a:r>
            <a:r>
              <a:rPr kumimoji="1" lang="ko-Kore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을 가입하자</a:t>
            </a:r>
            <a:r>
              <a:rPr kumimoji="1" lang="en-US" altLang="ko-Kore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!</a:t>
            </a:r>
            <a:endParaRPr kumimoji="1" lang="ko-Kore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6D8FB1E-ECA4-4D46-9D91-0DC55365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618584" cy="4351338"/>
          </a:xfrm>
        </p:spPr>
        <p:txBody>
          <a:bodyPr>
            <a:normAutofit/>
          </a:bodyPr>
          <a:lstStyle/>
          <a:p>
            <a:r>
              <a:rPr kumimoji="1" lang="ko-Kore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원격 저장소를 만들자</a:t>
            </a:r>
            <a:r>
              <a:rPr kumimoji="1" lang="en-US" altLang="ko-Kore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endParaRPr kumimoji="1" lang="en-US" altLang="ko-Kore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kumimoji="1" lang="en-US" altLang="ko-Kore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Readme file</a:t>
            </a:r>
            <a:r>
              <a:rPr kumimoji="1" lang="ko-Kore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은 </a:t>
            </a:r>
            <a:r>
              <a:rPr kumimoji="1" lang="en-US" altLang="ko-Kore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markdown </a:t>
            </a:r>
            <a:r>
              <a:rPr kumimoji="1" lang="ko-Kore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코드로 쓰여진</a:t>
            </a:r>
            <a:r>
              <a:rPr kumimoji="1" lang="en-US" altLang="ko-Kore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repo description</a:t>
            </a:r>
            <a:r>
              <a:rPr kumimoji="1" lang="ko-Kore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이다</a:t>
            </a:r>
            <a:r>
              <a:rPr kumimoji="1" lang="en-US" altLang="ko-Kore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endParaRPr kumimoji="1" lang="en-US" altLang="ko-Kore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kumimoji="1" lang="en-US" altLang="ko-Kore-KR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Gitignore</a:t>
            </a:r>
            <a:r>
              <a:rPr kumimoji="1" lang="ko-Kore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은 </a:t>
            </a:r>
            <a:r>
              <a:rPr kumimoji="1" lang="en-US" altLang="ko-Kore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git</a:t>
            </a:r>
            <a:r>
              <a:rPr kumimoji="1" lang="ko-Kore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에서 추적을 무시할 파일들을 정한다</a:t>
            </a:r>
            <a:r>
              <a:rPr kumimoji="1" lang="en-US" altLang="ko-Kore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 Ex) </a:t>
            </a:r>
            <a:r>
              <a:rPr kumimoji="1" lang="en-US" altLang="ko-Kore-KR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Untitled.ipynb</a:t>
            </a:r>
            <a:endParaRPr kumimoji="1" lang="en-US" altLang="ko-Kore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ore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kumimoji="1" lang="en-US" altLang="ko-Kore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Create repository</a:t>
            </a:r>
            <a:r>
              <a:rPr kumimoji="1" lang="ko-Kore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를 누른다</a:t>
            </a:r>
            <a:r>
              <a:rPr kumimoji="1" lang="en-US" altLang="ko-Kore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0EF3EA7A-51C7-934F-9A73-5A2440222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344" y="1214308"/>
            <a:ext cx="5175816" cy="496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71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B351A-7ECB-B54E-815A-1526B23AF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734" y="2766218"/>
            <a:ext cx="10515600" cy="1325563"/>
          </a:xfrm>
        </p:spPr>
        <p:txBody>
          <a:bodyPr/>
          <a:lstStyle/>
          <a:p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3. </a:t>
            </a:r>
            <a:r>
              <a:rPr kumimoji="1" lang="en-US" altLang="ko-Kore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Git </a:t>
            </a:r>
            <a:r>
              <a:rPr kumimoji="1" lang="ko-Kore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사용법</a:t>
            </a:r>
          </a:p>
        </p:txBody>
      </p:sp>
    </p:spTree>
    <p:extLst>
      <p:ext uri="{BB962C8B-B14F-4D97-AF65-F5344CB8AC3E}">
        <p14:creationId xmlns:p14="http://schemas.microsoft.com/office/powerpoint/2010/main" val="242271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B351A-7ECB-B54E-815A-1526B23A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Git</a:t>
            </a:r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을 사용해보자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!</a:t>
            </a:r>
            <a:endParaRPr kumimoji="1" lang="ko-Kore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1A2526-3D3C-094E-ABCC-92D0A37BC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09653" cy="4351338"/>
          </a:xfrm>
        </p:spPr>
        <p:txBody>
          <a:bodyPr>
            <a:normAutofit/>
          </a:bodyPr>
          <a:lstStyle/>
          <a:p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Git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이 설치되었다고 가정함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윈도우는 </a:t>
            </a:r>
            <a:r>
              <a:rPr kumimoji="1" lang="en-US" altLang="ko-KR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cmd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 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맥은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terminal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에서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git --version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을 친다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 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잘 실행되면 설치 완료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!</a:t>
            </a:r>
          </a:p>
          <a:p>
            <a:endParaRPr kumimoji="1" lang="en-US" altLang="ko-Kore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kumimoji="1" lang="ko-Kore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깃헙 닉네임과 이메일을 </a:t>
            </a:r>
            <a:r>
              <a:rPr kumimoji="1" lang="en-US" altLang="ko-Kore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git config</a:t>
            </a:r>
            <a:r>
              <a:rPr kumimoji="1" lang="ko-Kore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을 사용해서 입력한다</a:t>
            </a:r>
            <a:r>
              <a:rPr kumimoji="1" lang="en-US" altLang="ko-Kore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endParaRPr kumimoji="1" lang="en-US" altLang="ko-Kore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ore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ore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kumimoji="1" lang="en-US" altLang="ko-Kore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git config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--list</a:t>
            </a:r>
            <a:r>
              <a:rPr kumimoji="1" lang="ko-Kore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명령어로 확인</a:t>
            </a:r>
            <a:r>
              <a:rPr kumimoji="1" lang="en-US" altLang="ko-Kore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!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07FD982-22EE-E74A-BB8B-B24DBDF13890}"/>
              </a:ext>
            </a:extLst>
          </p:cNvPr>
          <p:cNvSpPr/>
          <p:nvPr/>
        </p:nvSpPr>
        <p:spPr>
          <a:xfrm>
            <a:off x="838200" y="442701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dirty="0"/>
              <a:t>$ git config --global </a:t>
            </a:r>
            <a:r>
              <a:rPr lang="en" altLang="ko-Kore-KR" dirty="0" err="1"/>
              <a:t>user.name</a:t>
            </a:r>
            <a:r>
              <a:rPr lang="en" altLang="ko-Kore-KR" dirty="0"/>
              <a:t> "John Doe" </a:t>
            </a:r>
          </a:p>
          <a:p>
            <a:r>
              <a:rPr lang="en" altLang="ko-Kore-KR" dirty="0"/>
              <a:t>$ git config --global </a:t>
            </a:r>
            <a:r>
              <a:rPr lang="en" altLang="ko-Kore-KR" dirty="0" err="1"/>
              <a:t>user.email</a:t>
            </a:r>
            <a:r>
              <a:rPr lang="en" altLang="ko-Kore-KR" dirty="0"/>
              <a:t> </a:t>
            </a:r>
            <a:r>
              <a:rPr lang="en" altLang="ko-Kore-KR" dirty="0" err="1"/>
              <a:t>johndoe@example.com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43680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B351A-7ECB-B54E-815A-1526B23A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Git</a:t>
            </a:r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을 사용해보자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!</a:t>
            </a:r>
            <a:endParaRPr kumimoji="1" lang="ko-Kore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1A2526-3D3C-094E-ABCC-92D0A37BC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09653" cy="4351338"/>
          </a:xfrm>
        </p:spPr>
        <p:txBody>
          <a:bodyPr>
            <a:normAutofit/>
          </a:bodyPr>
          <a:lstStyle/>
          <a:p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git </a:t>
            </a:r>
            <a:r>
              <a:rPr kumimoji="1" lang="en-US" altLang="ko-KR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init</a:t>
            </a:r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으로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로컬에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git repo</a:t>
            </a:r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를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만들자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r>
              <a:rPr kumimoji="1" lang="en-US" altLang="ko-Kore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Cd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(change directory)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명령어로 파일 경로를 지정한다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숨김 파일로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.git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이 만들어져 있는 게 보일 것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(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수정할 필요는 없다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)</a:t>
            </a:r>
          </a:p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이것이 완료되면 해당 폴더에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git repository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가 만들어진 것이고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 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폴더의 모든 파일은 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git</a:t>
            </a:r>
            <a:r>
              <a:rPr kumimoji="1"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으로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추적이 가능해진다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임의의 텍스트 파일을 만들어 보겠다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103E6E-94DD-3042-BA79-2701C9CE6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412" y="2726742"/>
            <a:ext cx="6654800" cy="5461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82255C-EF1A-E746-AFE9-4F2ADCFD4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412" y="4698871"/>
            <a:ext cx="45720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74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1620</Words>
  <Application>Microsoft Macintosh PowerPoint</Application>
  <PresentationFormat>와이드스크린</PresentationFormat>
  <Paragraphs>292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3" baseType="lpstr">
      <vt:lpstr>S-Core Dream 4 Regular</vt:lpstr>
      <vt:lpstr>S-Core Dream 5 Medium</vt:lpstr>
      <vt:lpstr>Arial</vt:lpstr>
      <vt:lpstr>Calibri</vt:lpstr>
      <vt:lpstr>Calibri Light</vt:lpstr>
      <vt:lpstr>Office 테마</vt:lpstr>
      <vt:lpstr>효율적인  프로젝트 관리를 위한 Git 사용법</vt:lpstr>
      <vt:lpstr>Contents 1.프로젝트 관리의 필요성 2.Git이 무엇인가? 3.Git 사용법 4.Github 사용법</vt:lpstr>
      <vt:lpstr>1. 프로젝트 관리의 필요성</vt:lpstr>
      <vt:lpstr>2. Git이 무엇인가?</vt:lpstr>
      <vt:lpstr>2. Github은 무엇인가?</vt:lpstr>
      <vt:lpstr>2. Github을 가입하자!</vt:lpstr>
      <vt:lpstr>3. Git 사용법</vt:lpstr>
      <vt:lpstr>Git을 사용해보자!</vt:lpstr>
      <vt:lpstr>Git을 사용해보자!</vt:lpstr>
      <vt:lpstr>Git을 사용해보자!</vt:lpstr>
      <vt:lpstr>Git을 사용해보자!</vt:lpstr>
      <vt:lpstr>Git을 사용해보자!</vt:lpstr>
      <vt:lpstr>Git을 사용해보자!</vt:lpstr>
      <vt:lpstr>Git을 사용해보자!</vt:lpstr>
      <vt:lpstr>Git을 사용해보자!</vt:lpstr>
      <vt:lpstr>Git을 사용해보자!</vt:lpstr>
      <vt:lpstr>Git을 사용해보자!</vt:lpstr>
      <vt:lpstr>Git을 사용해보자!</vt:lpstr>
      <vt:lpstr>Git을 사용해보자!</vt:lpstr>
      <vt:lpstr>Git을 사용해보자!</vt:lpstr>
      <vt:lpstr>Git을 사용해보자!</vt:lpstr>
      <vt:lpstr>Git을 사용해보자!</vt:lpstr>
      <vt:lpstr>Git을 사용해보자!</vt:lpstr>
      <vt:lpstr>Git을 사용해보자!</vt:lpstr>
      <vt:lpstr>Github을 사용해보자!</vt:lpstr>
      <vt:lpstr>Github을 사용해보자!</vt:lpstr>
      <vt:lpstr>Github을 사용해보자!</vt:lpstr>
      <vt:lpstr>Github을 사용해보자!</vt:lpstr>
      <vt:lpstr>Github을 사용해보자!</vt:lpstr>
      <vt:lpstr>Github을 사용해보자!</vt:lpstr>
      <vt:lpstr>Github을 사용해보자!</vt:lpstr>
      <vt:lpstr>Github을 사용해보자!</vt:lpstr>
      <vt:lpstr>Github을 사용해보자!</vt:lpstr>
      <vt:lpstr>Github을 사용해보자!</vt:lpstr>
      <vt:lpstr>Github을 사용해보자!</vt:lpstr>
      <vt:lpstr>Github을 사용해보자!</vt:lpstr>
      <vt:lpstr>끝!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효율적인  프로젝트 관리를 위한 Git 사용법</dc:title>
  <dc:creator>차지수</dc:creator>
  <cp:lastModifiedBy>차지수</cp:lastModifiedBy>
  <cp:revision>18</cp:revision>
  <dcterms:created xsi:type="dcterms:W3CDTF">2021-07-22T04:31:44Z</dcterms:created>
  <dcterms:modified xsi:type="dcterms:W3CDTF">2021-07-22T07:49:18Z</dcterms:modified>
</cp:coreProperties>
</file>